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0" r:id="rId8"/>
    <p:sldId id="264" r:id="rId9"/>
    <p:sldId id="265" r:id="rId10"/>
    <p:sldId id="267" r:id="rId11"/>
    <p:sldId id="266" r:id="rId12"/>
    <p:sldId id="269" r:id="rId13"/>
    <p:sldId id="268" r:id="rId1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72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E6EC4-0B3C-4244-AF9F-D7F622C04CCD}" type="datetimeFigureOut">
              <a:rPr lang="el-GR" smtClean="0"/>
              <a:t>9/9/2013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102D-D924-4AC8-A1A7-95B5126B98E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19487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E6EC4-0B3C-4244-AF9F-D7F622C04CCD}" type="datetimeFigureOut">
              <a:rPr lang="el-GR" smtClean="0"/>
              <a:t>9/9/2013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102D-D924-4AC8-A1A7-95B5126B98E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0980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E6EC4-0B3C-4244-AF9F-D7F622C04CCD}" type="datetimeFigureOut">
              <a:rPr lang="el-GR" smtClean="0"/>
              <a:t>9/9/2013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102D-D924-4AC8-A1A7-95B5126B98E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08113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E6EC4-0B3C-4244-AF9F-D7F622C04CCD}" type="datetimeFigureOut">
              <a:rPr lang="el-GR" smtClean="0"/>
              <a:t>9/9/2013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102D-D924-4AC8-A1A7-95B5126B98E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3385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E6EC4-0B3C-4244-AF9F-D7F622C04CCD}" type="datetimeFigureOut">
              <a:rPr lang="el-GR" smtClean="0"/>
              <a:t>9/9/2013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102D-D924-4AC8-A1A7-95B5126B98E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57280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E6EC4-0B3C-4244-AF9F-D7F622C04CCD}" type="datetimeFigureOut">
              <a:rPr lang="el-GR" smtClean="0"/>
              <a:t>9/9/2013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102D-D924-4AC8-A1A7-95B5126B98E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03932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E6EC4-0B3C-4244-AF9F-D7F622C04CCD}" type="datetimeFigureOut">
              <a:rPr lang="el-GR" smtClean="0"/>
              <a:t>9/9/2013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102D-D924-4AC8-A1A7-95B5126B98E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7884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E6EC4-0B3C-4244-AF9F-D7F622C04CCD}" type="datetimeFigureOut">
              <a:rPr lang="el-GR" smtClean="0"/>
              <a:t>9/9/2013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102D-D924-4AC8-A1A7-95B5126B98E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64788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E6EC4-0B3C-4244-AF9F-D7F622C04CCD}" type="datetimeFigureOut">
              <a:rPr lang="el-GR" smtClean="0"/>
              <a:t>9/9/2013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102D-D924-4AC8-A1A7-95B5126B98E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90909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E6EC4-0B3C-4244-AF9F-D7F622C04CCD}" type="datetimeFigureOut">
              <a:rPr lang="el-GR" smtClean="0"/>
              <a:t>9/9/2013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102D-D924-4AC8-A1A7-95B5126B98E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34190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E6EC4-0B3C-4244-AF9F-D7F622C04CCD}" type="datetimeFigureOut">
              <a:rPr lang="el-GR" smtClean="0"/>
              <a:t>9/9/2013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102D-D924-4AC8-A1A7-95B5126B98E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08663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E6EC4-0B3C-4244-AF9F-D7F622C04CCD}" type="datetimeFigureOut">
              <a:rPr lang="el-GR" smtClean="0"/>
              <a:t>9/9/2013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6102D-D924-4AC8-A1A7-95B5126B98E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8373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3.gif"/><Relationship Id="rId7" Type="http://schemas.openxmlformats.org/officeDocument/2006/relationships/image" Target="../media/image7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11.gif"/><Relationship Id="rId7" Type="http://schemas.openxmlformats.org/officeDocument/2006/relationships/image" Target="../media/image15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image" Target="../media/image12.gif"/><Relationship Id="rId9" Type="http://schemas.openxmlformats.org/officeDocument/2006/relationships/image" Target="../media/image17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11.gif"/><Relationship Id="rId7" Type="http://schemas.openxmlformats.org/officeDocument/2006/relationships/image" Target="../media/image15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10" Type="http://schemas.openxmlformats.org/officeDocument/2006/relationships/image" Target="../media/image17.gif"/><Relationship Id="rId4" Type="http://schemas.openxmlformats.org/officeDocument/2006/relationships/image" Target="../media/image12.gif"/><Relationship Id="rId9" Type="http://schemas.openxmlformats.org/officeDocument/2006/relationships/image" Target="../media/image18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12.gif"/><Relationship Id="rId7" Type="http://schemas.openxmlformats.org/officeDocument/2006/relationships/image" Target="../media/image16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gif"/><Relationship Id="rId5" Type="http://schemas.openxmlformats.org/officeDocument/2006/relationships/image" Target="../media/image14.gif"/><Relationship Id="rId4" Type="http://schemas.openxmlformats.org/officeDocument/2006/relationships/image" Target="../media/image13.gif"/><Relationship Id="rId9" Type="http://schemas.openxmlformats.org/officeDocument/2006/relationships/image" Target="../media/image17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17.gif"/><Relationship Id="rId7" Type="http://schemas.openxmlformats.org/officeDocument/2006/relationships/image" Target="../media/image15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image" Target="../media/image12.gif"/><Relationship Id="rId9" Type="http://schemas.openxmlformats.org/officeDocument/2006/relationships/image" Target="../media/image1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gif"/><Relationship Id="rId3" Type="http://schemas.openxmlformats.org/officeDocument/2006/relationships/image" Target="../media/image23.gif"/><Relationship Id="rId7" Type="http://schemas.openxmlformats.org/officeDocument/2006/relationships/image" Target="../media/image27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gif"/><Relationship Id="rId5" Type="http://schemas.openxmlformats.org/officeDocument/2006/relationships/image" Target="../media/image25.gif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Charlie 3-4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l-GR" sz="7200" b="1" dirty="0" smtClean="0">
                <a:solidFill>
                  <a:srgbClr val="FF0000"/>
                </a:solidFill>
              </a:rPr>
              <a:t>Ξεγελασμένος</a:t>
            </a:r>
            <a:endParaRPr lang="el-GR"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109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6404"/>
            <a:ext cx="9144000" cy="602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21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568804"/>
            <a:ext cx="5228456" cy="3445149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188640"/>
            <a:ext cx="3864881" cy="685800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401" y="2232905"/>
            <a:ext cx="3275856" cy="1781048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013918"/>
            <a:ext cx="3480810" cy="234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84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188640"/>
            <a:ext cx="3864881" cy="685800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401" y="2232905"/>
            <a:ext cx="3275856" cy="1781048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013918"/>
            <a:ext cx="3480810" cy="2349328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524" y="985155"/>
            <a:ext cx="1782211" cy="4157934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666" y="823478"/>
            <a:ext cx="1345791" cy="4365104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927" y="589111"/>
            <a:ext cx="2375273" cy="4950022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152" y="2820427"/>
            <a:ext cx="1122514" cy="242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6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" y="3429000"/>
            <a:ext cx="3671602" cy="3212976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76872"/>
            <a:ext cx="2267365" cy="472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57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33056"/>
            <a:ext cx="3342456" cy="2924944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138046"/>
            <a:ext cx="2448272" cy="4079993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255" y="402585"/>
            <a:ext cx="1789499" cy="1552164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6676"/>
            <a:ext cx="1791799" cy="1552164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404" y="402585"/>
            <a:ext cx="1791799" cy="1552164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755" y="402585"/>
            <a:ext cx="1791799" cy="1552164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201" y="436676"/>
            <a:ext cx="1791799" cy="1552164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933056"/>
            <a:ext cx="1643169" cy="281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130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33056"/>
            <a:ext cx="3342456" cy="2924944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138046"/>
            <a:ext cx="2448272" cy="4079993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255" y="402585"/>
            <a:ext cx="1789499" cy="1552164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6676"/>
            <a:ext cx="1791799" cy="1552164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404" y="402585"/>
            <a:ext cx="1791799" cy="1552164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755" y="402585"/>
            <a:ext cx="1791799" cy="1552164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201" y="436676"/>
            <a:ext cx="1791799" cy="1552164"/>
          </a:xfrm>
          <a:prstGeom prst="rect">
            <a:avLst/>
          </a:prstGeom>
        </p:spPr>
      </p:pic>
      <p:pic>
        <p:nvPicPr>
          <p:cNvPr id="13" name="Εικόνα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33056"/>
            <a:ext cx="3342455" cy="2924943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933056"/>
            <a:ext cx="1643169" cy="281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75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138046"/>
            <a:ext cx="2448272" cy="4079993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63" y="381008"/>
            <a:ext cx="1789499" cy="1552164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112" y="504292"/>
            <a:ext cx="1791799" cy="1552164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762" y="381008"/>
            <a:ext cx="1791799" cy="1552164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561" y="402585"/>
            <a:ext cx="1791799" cy="1552164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201" y="436676"/>
            <a:ext cx="1791799" cy="1552164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3693211"/>
            <a:ext cx="3507029" cy="306896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933056"/>
            <a:ext cx="1643169" cy="281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69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23954" y="4725144"/>
            <a:ext cx="5887622" cy="92333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el-GR" sz="5400" b="1" i="1" dirty="0" smtClean="0">
                <a:solidFill>
                  <a:srgbClr val="FF0000"/>
                </a:solidFill>
                <a:latin typeface="+mj-lt"/>
              </a:rPr>
              <a:t>ΟΜΑΔΑ ΤΟΥ ΘΕΟΥ</a:t>
            </a:r>
            <a:endParaRPr lang="de-DE" sz="5400" b="1" i="1" baseline="30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228335" y="5818038"/>
            <a:ext cx="6222024" cy="923330"/>
          </a:xfrm>
          <a:prstGeom prst="rect">
            <a:avLst/>
          </a:prstGeom>
          <a:solidFill>
            <a:srgbClr val="00206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l-GR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ΟΜΑΔΑ ΤΟΥ ΣΑΤΑΝΑ</a:t>
            </a:r>
            <a:endParaRPr lang="el-GR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106216" y="332656"/>
            <a:ext cx="4193777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l-GR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ΣΥΧΩΡΕΣΗ</a:t>
            </a:r>
            <a:endParaRPr lang="el-GR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20761" y="1532985"/>
            <a:ext cx="5055295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l-GR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ΒΕΒΑΙΟΤΗΤΑ</a:t>
            </a:r>
            <a:endParaRPr lang="el-GR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-6441" y="2733314"/>
            <a:ext cx="5280613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l-GR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ΑΝΑΓΝΩΡΙΣΗ</a:t>
            </a:r>
            <a:endParaRPr lang="el-GR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7018097" y="179115"/>
            <a:ext cx="2125903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l-GR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ΝΙΚΗ</a:t>
            </a:r>
            <a:endParaRPr lang="el-GR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6156176" y="1772816"/>
            <a:ext cx="3096297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l-GR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ΕΛΠΙΔΑ</a:t>
            </a:r>
            <a:endParaRPr lang="el-GR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5220072" y="2852936"/>
            <a:ext cx="3920369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l-GR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ΟΥΡΑΝΟΣ</a:t>
            </a:r>
            <a:endParaRPr lang="el-GR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2" name="Εικόνα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911" y="0"/>
            <a:ext cx="5204178" cy="6858000"/>
          </a:xfrm>
          <a:prstGeom prst="rect">
            <a:avLst/>
          </a:prstGeom>
        </p:spPr>
      </p:pic>
      <p:pic>
        <p:nvPicPr>
          <p:cNvPr id="13" name="Εικόνα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839" y="4505846"/>
            <a:ext cx="1734161" cy="2285256"/>
          </a:xfrm>
          <a:prstGeom prst="rect">
            <a:avLst/>
          </a:prstGeom>
        </p:spPr>
      </p:pic>
      <p:pic>
        <p:nvPicPr>
          <p:cNvPr id="14" name="Εικόνα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03" y="0"/>
            <a:ext cx="7098994" cy="6858000"/>
          </a:xfrm>
          <a:prstGeom prst="rect">
            <a:avLst/>
          </a:prstGeom>
        </p:spPr>
      </p:pic>
      <p:pic>
        <p:nvPicPr>
          <p:cNvPr id="15" name="Εικόνα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834" y="-112663"/>
            <a:ext cx="2164444" cy="209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02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33056"/>
            <a:ext cx="3342455" cy="2924943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933056"/>
            <a:ext cx="1643169" cy="2812701"/>
          </a:xfrm>
          <a:prstGeom prst="rect">
            <a:avLst/>
          </a:prstGeom>
        </p:spPr>
      </p:pic>
      <p:grpSp>
        <p:nvGrpSpPr>
          <p:cNvPr id="2" name="Ομάδα 1"/>
          <p:cNvGrpSpPr/>
          <p:nvPr/>
        </p:nvGrpSpPr>
        <p:grpSpPr>
          <a:xfrm>
            <a:off x="979735" y="476672"/>
            <a:ext cx="7391754" cy="2208793"/>
            <a:chOff x="979735" y="714868"/>
            <a:chExt cx="7143993" cy="1970597"/>
          </a:xfrm>
        </p:grpSpPr>
        <p:pic>
          <p:nvPicPr>
            <p:cNvPr id="7" name="Εικόνα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32081">
              <a:off x="979735" y="1125712"/>
              <a:ext cx="1789499" cy="1552164"/>
            </a:xfrm>
            <a:prstGeom prst="rect">
              <a:avLst/>
            </a:prstGeom>
          </p:spPr>
        </p:pic>
        <p:pic>
          <p:nvPicPr>
            <p:cNvPr id="8" name="Εικόνα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45719">
              <a:off x="2123693" y="810957"/>
              <a:ext cx="1791799" cy="1552164"/>
            </a:xfrm>
            <a:prstGeom prst="rect">
              <a:avLst/>
            </a:prstGeom>
          </p:spPr>
        </p:pic>
        <p:pic>
          <p:nvPicPr>
            <p:cNvPr id="9" name="Εικόνα 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3384" y="714868"/>
              <a:ext cx="1791799" cy="1552164"/>
            </a:xfrm>
            <a:prstGeom prst="rect">
              <a:avLst/>
            </a:prstGeom>
          </p:spPr>
        </p:pic>
        <p:pic>
          <p:nvPicPr>
            <p:cNvPr id="10" name="Εικόνα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50884">
              <a:off x="4940441" y="817770"/>
              <a:ext cx="1791799" cy="1552164"/>
            </a:xfrm>
            <a:prstGeom prst="rect">
              <a:avLst/>
            </a:prstGeom>
          </p:spPr>
        </p:pic>
        <p:pic>
          <p:nvPicPr>
            <p:cNvPr id="11" name="Εικόνα 1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40130">
              <a:off x="6331929" y="1133301"/>
              <a:ext cx="1791799" cy="1552164"/>
            </a:xfrm>
            <a:prstGeom prst="rect">
              <a:avLst/>
            </a:prstGeom>
          </p:spPr>
        </p:pic>
      </p:grpSp>
      <p:sp>
        <p:nvSpPr>
          <p:cNvPr id="12" name="Ορθογώνιο 11"/>
          <p:cNvSpPr/>
          <p:nvPr/>
        </p:nvSpPr>
        <p:spPr>
          <a:xfrm>
            <a:off x="1642627" y="2055870"/>
            <a:ext cx="6147580" cy="18620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l-GR" sz="115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ΟΥΡΑΝΟΣ</a:t>
            </a:r>
            <a:endParaRPr lang="el-GR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138046"/>
            <a:ext cx="2448272" cy="4079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287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-459432"/>
            <a:ext cx="6252130" cy="4019361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801" y="2584277"/>
            <a:ext cx="2333156" cy="1951303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508" y="1197357"/>
            <a:ext cx="2267365" cy="472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205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Εικόνα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4610235"/>
            <a:ext cx="2915816" cy="1967992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377" y="-33288"/>
            <a:ext cx="4308623" cy="352584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619">
            <a:off x="4644008" y="1830747"/>
            <a:ext cx="4392488" cy="2678373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69">
            <a:off x="3589995" y="3207251"/>
            <a:ext cx="4140832" cy="2805968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64631" y="3489192"/>
            <a:ext cx="1234592" cy="342900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0125"/>
            <a:ext cx="1580813" cy="3688067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94567">
            <a:off x="2178916" y="1210062"/>
            <a:ext cx="2352675" cy="132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865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768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</TotalTime>
  <Words>16</Words>
  <Application>Microsoft Office PowerPoint</Application>
  <PresentationFormat>Προβολή στην οθόνη (4:3)</PresentationFormat>
  <Paragraphs>11</Paragraphs>
  <Slides>13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13</vt:i4>
      </vt:variant>
    </vt:vector>
  </HeadingPairs>
  <TitlesOfParts>
    <vt:vector size="14" baseType="lpstr">
      <vt:lpstr>Θέμα του Office</vt:lpstr>
      <vt:lpstr>Charlie 3-4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Charlie 3-4</dc:title>
  <dc:creator>Mihas</dc:creator>
  <cp:lastModifiedBy>Mihas</cp:lastModifiedBy>
  <cp:revision>13</cp:revision>
  <dcterms:created xsi:type="dcterms:W3CDTF">2013-09-08T12:00:23Z</dcterms:created>
  <dcterms:modified xsi:type="dcterms:W3CDTF">2013-09-09T15:08:01Z</dcterms:modified>
</cp:coreProperties>
</file>